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8" r:id="rId5"/>
    <p:sldId id="261" r:id="rId6"/>
    <p:sldId id="267" r:id="rId7"/>
    <p:sldId id="259" r:id="rId8"/>
    <p:sldId id="262" r:id="rId9"/>
    <p:sldId id="260" r:id="rId10"/>
  </p:sldIdLst>
  <p:sldSz cx="12192000" cy="6858000"/>
  <p:notesSz cx="6858000" cy="9144000"/>
  <p:defaultTextStyle>
    <a:defPPr>
      <a:defRPr lang="en-US"/>
    </a:defPPr>
    <a:lvl1pPr marL="0" lvl="0" indent="0" algn="l" defTabSz="914400" eaLnBrk="1" fontAlgn="base" latinLnBrk="0" hangingPunct="1">
      <a:lnSpc>
        <a:spcPct val="100000"/>
      </a:lnSpc>
      <a:spcBef>
        <a:spcPct val="0"/>
      </a:spcBef>
      <a:spcAft>
        <a:spcPct val="0"/>
      </a:spcAft>
      <a:buNone/>
      <a:defRPr sz="1800" kern="1200">
        <a:solidFill>
          <a:schemeClr val="tx1"/>
        </a:solidFill>
        <a:latin typeface="Calibri" charset="0"/>
        <a:ea typeface="SimSun" charset="-122"/>
      </a:defRPr>
    </a:lvl1pPr>
    <a:lvl2pPr marL="457200" lvl="1" indent="0" algn="l" defTabSz="914400" eaLnBrk="1" fontAlgn="base" latinLnBrk="0" hangingPunct="1">
      <a:lnSpc>
        <a:spcPct val="100000"/>
      </a:lnSpc>
      <a:spcBef>
        <a:spcPct val="0"/>
      </a:spcBef>
      <a:spcAft>
        <a:spcPct val="0"/>
      </a:spcAft>
      <a:buNone/>
      <a:defRPr sz="1800" kern="1200">
        <a:solidFill>
          <a:schemeClr val="tx1"/>
        </a:solidFill>
        <a:latin typeface="Calibri" charset="0"/>
        <a:ea typeface="SimSun" charset="-122"/>
      </a:defRPr>
    </a:lvl2pPr>
    <a:lvl3pPr marL="914400" lvl="2" indent="0" algn="l" defTabSz="914400" eaLnBrk="1" fontAlgn="base" latinLnBrk="0" hangingPunct="1">
      <a:lnSpc>
        <a:spcPct val="100000"/>
      </a:lnSpc>
      <a:spcBef>
        <a:spcPct val="0"/>
      </a:spcBef>
      <a:spcAft>
        <a:spcPct val="0"/>
      </a:spcAft>
      <a:buNone/>
      <a:defRPr sz="1800" kern="1200">
        <a:solidFill>
          <a:schemeClr val="tx1"/>
        </a:solidFill>
        <a:latin typeface="Calibri" charset="0"/>
        <a:ea typeface="SimSun" charset="-122"/>
      </a:defRPr>
    </a:lvl3pPr>
    <a:lvl4pPr marL="1371600" lvl="3" indent="0" algn="l" defTabSz="914400" eaLnBrk="1" fontAlgn="base" latinLnBrk="0" hangingPunct="1">
      <a:lnSpc>
        <a:spcPct val="100000"/>
      </a:lnSpc>
      <a:spcBef>
        <a:spcPct val="0"/>
      </a:spcBef>
      <a:spcAft>
        <a:spcPct val="0"/>
      </a:spcAft>
      <a:buNone/>
      <a:defRPr sz="1800" kern="1200">
        <a:solidFill>
          <a:schemeClr val="tx1"/>
        </a:solidFill>
        <a:latin typeface="Calibri" charset="0"/>
        <a:ea typeface="SimSun" charset="-122"/>
      </a:defRPr>
    </a:lvl4pPr>
    <a:lvl5pPr marL="1828800" lvl="4" indent="0" algn="l" defTabSz="914400" eaLnBrk="1" fontAlgn="base" latinLnBrk="0" hangingPunct="1">
      <a:lnSpc>
        <a:spcPct val="100000"/>
      </a:lnSpc>
      <a:spcBef>
        <a:spcPct val="0"/>
      </a:spcBef>
      <a:spcAft>
        <a:spcPct val="0"/>
      </a:spcAft>
      <a:buNone/>
      <a:defRPr sz="1800" kern="1200">
        <a:solidFill>
          <a:schemeClr val="tx1"/>
        </a:solidFill>
        <a:latin typeface="Calibri" charset="0"/>
        <a:ea typeface="SimSun" charset="-122"/>
      </a:defRPr>
    </a:lvl5pPr>
    <a:lvl6pPr marL="2286000" lvl="5" indent="0" algn="l" defTabSz="914400" eaLnBrk="1" fontAlgn="base" latinLnBrk="0" hangingPunct="1">
      <a:lnSpc>
        <a:spcPct val="100000"/>
      </a:lnSpc>
      <a:spcBef>
        <a:spcPct val="0"/>
      </a:spcBef>
      <a:spcAft>
        <a:spcPct val="0"/>
      </a:spcAft>
      <a:buNone/>
      <a:defRPr sz="1800" kern="1200">
        <a:solidFill>
          <a:schemeClr val="tx1"/>
        </a:solidFill>
        <a:latin typeface="Calibri" charset="0"/>
        <a:ea typeface="SimSun" charset="-122"/>
      </a:defRPr>
    </a:lvl6pPr>
    <a:lvl7pPr marL="2743200" lvl="6" indent="0" algn="l" defTabSz="914400" eaLnBrk="1" fontAlgn="base" latinLnBrk="0" hangingPunct="1">
      <a:lnSpc>
        <a:spcPct val="100000"/>
      </a:lnSpc>
      <a:spcBef>
        <a:spcPct val="0"/>
      </a:spcBef>
      <a:spcAft>
        <a:spcPct val="0"/>
      </a:spcAft>
      <a:buNone/>
      <a:defRPr sz="1800" kern="1200">
        <a:solidFill>
          <a:schemeClr val="tx1"/>
        </a:solidFill>
        <a:latin typeface="Calibri" charset="0"/>
        <a:ea typeface="SimSun" charset="-122"/>
      </a:defRPr>
    </a:lvl7pPr>
    <a:lvl8pPr marL="3200400" lvl="7" indent="0" algn="l" defTabSz="914400" eaLnBrk="1" fontAlgn="base" latinLnBrk="0" hangingPunct="1">
      <a:lnSpc>
        <a:spcPct val="100000"/>
      </a:lnSpc>
      <a:spcBef>
        <a:spcPct val="0"/>
      </a:spcBef>
      <a:spcAft>
        <a:spcPct val="0"/>
      </a:spcAft>
      <a:buNone/>
      <a:defRPr sz="1800" kern="1200">
        <a:solidFill>
          <a:schemeClr val="tx1"/>
        </a:solidFill>
        <a:latin typeface="Calibri" charset="0"/>
        <a:ea typeface="SimSun" charset="-122"/>
      </a:defRPr>
    </a:lvl8pPr>
    <a:lvl9pPr marL="3657600" lvl="8" indent="0" algn="l" defTabSz="914400" eaLnBrk="1" fontAlgn="base" latinLnBrk="0" hangingPunct="1">
      <a:lnSpc>
        <a:spcPct val="100000"/>
      </a:lnSpc>
      <a:spcBef>
        <a:spcPct val="0"/>
      </a:spcBef>
      <a:spcAft>
        <a:spcPct val="0"/>
      </a:spcAft>
      <a:buNone/>
      <a:defRPr sz="1800" kern="1200">
        <a:solidFill>
          <a:schemeClr val="tx1"/>
        </a:solidFill>
        <a:latin typeface="Calibri" charset="0"/>
        <a:ea typeface="SimSun"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2"/>
    <p:restoredTop sz="94660"/>
  </p:normalViewPr>
  <p:slideViewPr>
    <p:cSldViewPr snapToGrid="0" showGuides="1">
      <p:cViewPr varScale="1">
        <p:scale>
          <a:sx n="53" d="100"/>
          <a:sy n="53" d="100"/>
        </p:scale>
        <p:origin x="180" y="54"/>
      </p:cViewPr>
      <p:guideLst>
        <p:guide orient="horz" pos="2157"/>
        <p:guide pos="2880"/>
      </p:guideLst>
    </p:cSldViewPr>
  </p:slideViewPr>
  <p:notesTextViewPr>
    <p:cViewPr>
      <p:scale>
        <a:sx n="1" d="1"/>
        <a:sy n="1" d="1"/>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pPr fontAlgn="auto"/>
            <a:r>
              <a:rPr lang="en-US" strike="noStrike" noProof="1" smtClean="0"/>
              <a:t>Click to edit Master title style</a:t>
            </a:r>
            <a:endParaRPr lang="en-US" strike="noStrike"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en-US" strike="noStrike" noProof="1" smtClean="0"/>
              <a:t>Click to edit Master subtitle style</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pPr fontAlgn="auto"/>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a:xfrm>
            <a:off x="838200" y="365125"/>
            <a:ext cx="7734300" cy="5811838"/>
          </a:xfrm>
        </p:spPr>
        <p:txBody>
          <a:bodyPr vert="eaVert"/>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pPr fontAlgn="auto"/>
            <a:r>
              <a:rPr lang="en-US" strike="noStrike" noProof="1" smtClean="0"/>
              <a:t>Click to edit Master title style</a:t>
            </a:r>
            <a:endParaRPr lang="en-US" strike="noStrike"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en-US" strike="noStrike" noProof="1" smtClean="0"/>
              <a:t>Click to edit Master subtitle style</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smtClean="0"/>
              <a:t>Click to edit Master title style</a:t>
            </a:r>
            <a:endParaRPr lang="en-US" strike="noStrike" noProof="1"/>
          </a:p>
        </p:txBody>
      </p:sp>
      <p:sp>
        <p:nvSpPr>
          <p:cNvPr id="3" name="Content Placeholder 2"/>
          <p:cNvSpPr>
            <a:spLocks noGrp="1"/>
          </p:cNvSpPr>
          <p:nvPr>
            <p:ph idx="1"/>
          </p:nvPr>
        </p:nvSpPr>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pPr fontAlgn="auto"/>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en-US" strike="noStrike" noProof="1" smtClean="0"/>
              <a:t>Click to edit Master text styles</a:t>
            </a:r>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smtClean="0"/>
              <a:t>Click to edit Master title style</a:t>
            </a:r>
            <a:endParaRPr lang="en-US" strike="noStrike" noProof="1"/>
          </a:p>
        </p:txBody>
      </p:sp>
      <p:sp>
        <p:nvSpPr>
          <p:cNvPr id="3" name="Content Placeholder 2"/>
          <p:cNvSpPr>
            <a:spLocks noGrp="1"/>
          </p:cNvSpPr>
          <p:nvPr>
            <p:ph sz="half" idx="1"/>
          </p:nvPr>
        </p:nvSpPr>
        <p:spPr>
          <a:xfrm>
            <a:off x="838200" y="1825625"/>
            <a:ext cx="5181600" cy="4351338"/>
          </a:xfrm>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Content Placeholder 3"/>
          <p:cNvSpPr>
            <a:spLocks noGrp="1"/>
          </p:cNvSpPr>
          <p:nvPr>
            <p:ph sz="half" idx="2"/>
          </p:nvPr>
        </p:nvSpPr>
        <p:spPr>
          <a:xfrm>
            <a:off x="6172200" y="1825625"/>
            <a:ext cx="5181600" cy="4351338"/>
          </a:xfrm>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5" name="Date Placeholder 4"/>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6" name="Footer Placeholder 5"/>
          <p:cNvSpPr>
            <a:spLocks noGrp="1"/>
          </p:cNvSpPr>
          <p:nvPr>
            <p:ph type="ftr" sz="quarter" idx="11"/>
          </p:nvPr>
        </p:nvSpPr>
        <p:spPr/>
        <p:txBody>
          <a:bodyPr/>
          <a:p>
            <a:pPr fontAlgn="auto"/>
            <a:endParaRPr lang="en-US" strike="noStrike" noProof="1"/>
          </a:p>
        </p:txBody>
      </p:sp>
      <p:sp>
        <p:nvSpPr>
          <p:cNvPr id="7" name="Slide Number Placeholder 6"/>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pPr fontAlgn="auto"/>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en-US" strike="noStrike" noProof="1"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en-US" strike="noStrike" noProof="1"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7" name="Date Placeholder 6"/>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8" name="Footer Placeholder 7"/>
          <p:cNvSpPr>
            <a:spLocks noGrp="1"/>
          </p:cNvSpPr>
          <p:nvPr>
            <p:ph type="ftr" sz="quarter" idx="11"/>
          </p:nvPr>
        </p:nvSpPr>
        <p:spPr/>
        <p:txBody>
          <a:bodyPr/>
          <a:p>
            <a:pPr fontAlgn="auto"/>
            <a:endParaRPr lang="en-US" strike="noStrike" noProof="1"/>
          </a:p>
        </p:txBody>
      </p:sp>
      <p:sp>
        <p:nvSpPr>
          <p:cNvPr id="9" name="Slide Number Placeholder 8"/>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smtClean="0"/>
              <a:t>Click to edit Master title style</a:t>
            </a:r>
            <a:endParaRPr lang="en-US" strike="noStrike" noProof="1"/>
          </a:p>
        </p:txBody>
      </p:sp>
      <p:sp>
        <p:nvSpPr>
          <p:cNvPr id="3" name="Date Placeholder 2"/>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4" name="Footer Placeholder 3"/>
          <p:cNvSpPr>
            <a:spLocks noGrp="1"/>
          </p:cNvSpPr>
          <p:nvPr>
            <p:ph type="ftr" sz="quarter" idx="11"/>
          </p:nvPr>
        </p:nvSpPr>
        <p:spPr/>
        <p:txBody>
          <a:bodyPr/>
          <a:p>
            <a:pPr fontAlgn="auto"/>
            <a:endParaRPr lang="en-US" strike="noStrike" noProof="1"/>
          </a:p>
        </p:txBody>
      </p:sp>
      <p:sp>
        <p:nvSpPr>
          <p:cNvPr id="5" name="Slide Number Placeholder 4"/>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3" name="Footer Placeholder 2"/>
          <p:cNvSpPr>
            <a:spLocks noGrp="1"/>
          </p:cNvSpPr>
          <p:nvPr>
            <p:ph type="ftr" sz="quarter" idx="11"/>
          </p:nvPr>
        </p:nvSpPr>
        <p:spPr/>
        <p:txBody>
          <a:bodyPr/>
          <a:p>
            <a:pPr fontAlgn="auto"/>
            <a:endParaRPr lang="en-US" strike="noStrike" noProof="1"/>
          </a:p>
        </p:txBody>
      </p:sp>
      <p:sp>
        <p:nvSpPr>
          <p:cNvPr id="4" name="Slide Number Placeholder 3"/>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auto"/>
            <a:r>
              <a:rPr lang="en-US" strike="noStrike" noProof="1" smtClean="0"/>
              <a:t>Click to edit Master title style</a:t>
            </a:r>
            <a:endParaRPr lang="en-US" strike="noStrike" noProof="1"/>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en-US" strike="noStrike" noProof="1" smtClean="0"/>
              <a:t>Click to edit Master text styles</a:t>
            </a:r>
          </a:p>
        </p:txBody>
      </p:sp>
      <p:sp>
        <p:nvSpPr>
          <p:cNvPr id="5" name="Date Placeholder 4"/>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6" name="Footer Placeholder 5"/>
          <p:cNvSpPr>
            <a:spLocks noGrp="1"/>
          </p:cNvSpPr>
          <p:nvPr>
            <p:ph type="ftr" sz="quarter" idx="11"/>
          </p:nvPr>
        </p:nvSpPr>
        <p:spPr/>
        <p:txBody>
          <a:bodyPr/>
          <a:p>
            <a:pPr fontAlgn="auto"/>
            <a:endParaRPr lang="en-US" strike="noStrike" noProof="1"/>
          </a:p>
        </p:txBody>
      </p:sp>
      <p:sp>
        <p:nvSpPr>
          <p:cNvPr id="7" name="Slide Number Placeholder 6"/>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smtClean="0"/>
              <a:t>Click to edit Master title style</a:t>
            </a:r>
            <a:endParaRPr lang="en-US" strike="noStrike" noProof="1"/>
          </a:p>
        </p:txBody>
      </p:sp>
      <p:sp>
        <p:nvSpPr>
          <p:cNvPr id="3" name="Content Placeholder 2"/>
          <p:cNvSpPr>
            <a:spLocks noGrp="1"/>
          </p:cNvSpPr>
          <p:nvPr>
            <p:ph idx="1"/>
          </p:nvPr>
        </p:nvSpPr>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auto"/>
            <a:r>
              <a:rPr lang="en-US" strike="noStrike" noProof="1" smtClean="0"/>
              <a:t>Click to edit Master title style</a:t>
            </a:r>
            <a:endParaRPr lang="en-US" strike="noStrike" noProof="1"/>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en-US" strike="noStrike" noProof="1" smtClean="0"/>
              <a:t>Click to edit Master text styles</a:t>
            </a:r>
          </a:p>
        </p:txBody>
      </p:sp>
      <p:sp>
        <p:nvSpPr>
          <p:cNvPr id="5" name="Date Placeholder 4"/>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6" name="Footer Placeholder 5"/>
          <p:cNvSpPr>
            <a:spLocks noGrp="1"/>
          </p:cNvSpPr>
          <p:nvPr>
            <p:ph type="ftr" sz="quarter" idx="11"/>
          </p:nvPr>
        </p:nvSpPr>
        <p:spPr/>
        <p:txBody>
          <a:bodyPr/>
          <a:p>
            <a:pPr fontAlgn="auto"/>
            <a:endParaRPr lang="en-US" strike="noStrike" noProof="1"/>
          </a:p>
        </p:txBody>
      </p:sp>
      <p:sp>
        <p:nvSpPr>
          <p:cNvPr id="7" name="Slide Number Placeholder 6"/>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pPr fontAlgn="auto"/>
            <a:r>
              <a:rPr lang="en-US" strike="noStrike" noProof="1" smtClean="0"/>
              <a:t>Click to edit Master title style</a:t>
            </a:r>
            <a:endParaRPr lang="en-US" strike="noStrike" noProof="1"/>
          </a:p>
        </p:txBody>
      </p:sp>
      <p:sp>
        <p:nvSpPr>
          <p:cNvPr id="3" name="Vertical Text Placeholder 2"/>
          <p:cNvSpPr>
            <a:spLocks noGrp="1"/>
          </p:cNvSpPr>
          <p:nvPr>
            <p:ph type="body" orient="vert" idx="1"/>
          </p:nvPr>
        </p:nvSpPr>
        <p:spPr>
          <a:xfrm>
            <a:off x="838200" y="365125"/>
            <a:ext cx="7734300" cy="5811838"/>
          </a:xfrm>
        </p:spPr>
        <p:txBody>
          <a:bodyPr vert="eaVert"/>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pPr fontAlgn="auto"/>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en-US" strike="noStrike" noProof="1" smtClean="0"/>
              <a:t>Click to edit Master text styles</a:t>
            </a:r>
          </a:p>
        </p:txBody>
      </p:sp>
      <p:sp>
        <p:nvSpPr>
          <p:cNvPr id="4" name="Date Placeholder 3"/>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11"/>
          </p:nvPr>
        </p:nvSpPr>
        <p:spPr/>
        <p:txBody>
          <a:bodyPr/>
          <a:p>
            <a:pPr fontAlgn="auto"/>
            <a:endParaRPr lang="en-US" strike="noStrike" noProof="1"/>
          </a:p>
        </p:txBody>
      </p:sp>
      <p:sp>
        <p:nvSpPr>
          <p:cNvPr id="6" name="Slide Number Placeholder 5"/>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smtClean="0"/>
              <a:t>Click to edit Master title style</a:t>
            </a:r>
            <a:endParaRPr lang="en-US" strike="noStrike" noProof="1"/>
          </a:p>
        </p:txBody>
      </p:sp>
      <p:sp>
        <p:nvSpPr>
          <p:cNvPr id="3" name="Content Placeholder 2"/>
          <p:cNvSpPr>
            <a:spLocks noGrp="1"/>
          </p:cNvSpPr>
          <p:nvPr>
            <p:ph sz="half" idx="1"/>
          </p:nvPr>
        </p:nvSpPr>
        <p:spPr>
          <a:xfrm>
            <a:off x="838200" y="1825625"/>
            <a:ext cx="5181600" cy="4351338"/>
          </a:xfrm>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Content Placeholder 3"/>
          <p:cNvSpPr>
            <a:spLocks noGrp="1"/>
          </p:cNvSpPr>
          <p:nvPr>
            <p:ph sz="half" idx="2"/>
          </p:nvPr>
        </p:nvSpPr>
        <p:spPr>
          <a:xfrm>
            <a:off x="6172200" y="1825625"/>
            <a:ext cx="5181600" cy="4351338"/>
          </a:xfrm>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5" name="Date Placeholder 4"/>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6" name="Footer Placeholder 5"/>
          <p:cNvSpPr>
            <a:spLocks noGrp="1"/>
          </p:cNvSpPr>
          <p:nvPr>
            <p:ph type="ftr" sz="quarter" idx="11"/>
          </p:nvPr>
        </p:nvSpPr>
        <p:spPr/>
        <p:txBody>
          <a:bodyPr/>
          <a:p>
            <a:pPr fontAlgn="auto"/>
            <a:endParaRPr lang="en-US" strike="noStrike" noProof="1"/>
          </a:p>
        </p:txBody>
      </p:sp>
      <p:sp>
        <p:nvSpPr>
          <p:cNvPr id="7" name="Slide Number Placeholder 6"/>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pPr fontAlgn="auto"/>
            <a:r>
              <a:rPr lang="en-US" strike="noStrike" noProof="1" smtClean="0"/>
              <a:t>Click to edit Master title style</a:t>
            </a:r>
            <a:endParaRPr lang="en-US" strike="noStrike" noProof="1"/>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en-US" strike="noStrike" noProof="1"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en-US" strike="noStrike" noProof="1"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7" name="Date Placeholder 6"/>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8" name="Footer Placeholder 7"/>
          <p:cNvSpPr>
            <a:spLocks noGrp="1"/>
          </p:cNvSpPr>
          <p:nvPr>
            <p:ph type="ftr" sz="quarter" idx="11"/>
          </p:nvPr>
        </p:nvSpPr>
        <p:spPr/>
        <p:txBody>
          <a:bodyPr/>
          <a:p>
            <a:pPr fontAlgn="auto"/>
            <a:endParaRPr lang="en-US" strike="noStrike" noProof="1"/>
          </a:p>
        </p:txBody>
      </p:sp>
      <p:sp>
        <p:nvSpPr>
          <p:cNvPr id="9" name="Slide Number Placeholder 8"/>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smtClean="0"/>
              <a:t>Click to edit Master title style</a:t>
            </a:r>
            <a:endParaRPr lang="en-US" strike="noStrike" noProof="1"/>
          </a:p>
        </p:txBody>
      </p:sp>
      <p:sp>
        <p:nvSpPr>
          <p:cNvPr id="3" name="Date Placeholder 2"/>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4" name="Footer Placeholder 3"/>
          <p:cNvSpPr>
            <a:spLocks noGrp="1"/>
          </p:cNvSpPr>
          <p:nvPr>
            <p:ph type="ftr" sz="quarter" idx="11"/>
          </p:nvPr>
        </p:nvSpPr>
        <p:spPr/>
        <p:txBody>
          <a:bodyPr/>
          <a:p>
            <a:pPr fontAlgn="auto"/>
            <a:endParaRPr lang="en-US" strike="noStrike" noProof="1"/>
          </a:p>
        </p:txBody>
      </p:sp>
      <p:sp>
        <p:nvSpPr>
          <p:cNvPr id="5" name="Slide Number Placeholder 4"/>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3" name="Footer Placeholder 2"/>
          <p:cNvSpPr>
            <a:spLocks noGrp="1"/>
          </p:cNvSpPr>
          <p:nvPr>
            <p:ph type="ftr" sz="quarter" idx="11"/>
          </p:nvPr>
        </p:nvSpPr>
        <p:spPr/>
        <p:txBody>
          <a:bodyPr/>
          <a:p>
            <a:pPr fontAlgn="auto"/>
            <a:endParaRPr lang="en-US" strike="noStrike" noProof="1"/>
          </a:p>
        </p:txBody>
      </p:sp>
      <p:sp>
        <p:nvSpPr>
          <p:cNvPr id="4" name="Slide Number Placeholder 3"/>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auto"/>
            <a:r>
              <a:rPr lang="en-US" strike="noStrike" noProof="1" smtClean="0"/>
              <a:t>Click to edit Master title style</a:t>
            </a:r>
            <a:endParaRPr lang="en-US" strike="noStrike" noProof="1"/>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en-US" strike="noStrike" noProof="1" smtClean="0"/>
              <a:t>Click to edit Master text styles</a:t>
            </a:r>
            <a:endParaRPr lang="en-US" strike="noStrike" noProof="1" smtClean="0"/>
          </a:p>
          <a:p>
            <a:pPr lvl="1" fontAlgn="auto"/>
            <a:r>
              <a:rPr lang="en-US" strike="noStrike" noProof="1" smtClean="0"/>
              <a:t>Second level</a:t>
            </a:r>
            <a:endParaRPr lang="en-US" strike="noStrike" noProof="1" smtClean="0"/>
          </a:p>
          <a:p>
            <a:pPr lvl="2" fontAlgn="auto"/>
            <a:r>
              <a:rPr lang="en-US" strike="noStrike" noProof="1" smtClean="0"/>
              <a:t>Third level</a:t>
            </a:r>
            <a:endParaRPr lang="en-US" strike="noStrike" noProof="1" smtClean="0"/>
          </a:p>
          <a:p>
            <a:pPr lvl="3" fontAlgn="auto"/>
            <a:r>
              <a:rPr lang="en-US" strike="noStrike" noProof="1" smtClean="0"/>
              <a:t>Fourth level</a:t>
            </a:r>
            <a:endParaRPr lang="en-US" strike="noStrike" noProof="1" smtClean="0"/>
          </a:p>
          <a:p>
            <a:pPr lvl="4" fontAlgn="auto"/>
            <a:r>
              <a:rPr lang="en-US" strike="noStrike" noProof="1" smtClean="0"/>
              <a:t>Fifth level</a:t>
            </a:r>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en-US" strike="noStrike" noProof="1" smtClean="0"/>
              <a:t>Click to edit Master text styles</a:t>
            </a:r>
          </a:p>
        </p:txBody>
      </p:sp>
      <p:sp>
        <p:nvSpPr>
          <p:cNvPr id="5" name="Date Placeholder 4"/>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6" name="Footer Placeholder 5"/>
          <p:cNvSpPr>
            <a:spLocks noGrp="1"/>
          </p:cNvSpPr>
          <p:nvPr>
            <p:ph type="ftr" sz="quarter" idx="11"/>
          </p:nvPr>
        </p:nvSpPr>
        <p:spPr/>
        <p:txBody>
          <a:bodyPr/>
          <a:p>
            <a:pPr fontAlgn="auto"/>
            <a:endParaRPr lang="en-US" strike="noStrike" noProof="1"/>
          </a:p>
        </p:txBody>
      </p:sp>
      <p:sp>
        <p:nvSpPr>
          <p:cNvPr id="7" name="Slide Number Placeholder 6"/>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auto"/>
            <a:r>
              <a:rPr lang="en-US" strike="noStrike" noProof="1" smtClean="0"/>
              <a:t>Click to edit Master title style</a:t>
            </a:r>
            <a:endParaRPr lang="en-US" strike="noStrike" noProof="1"/>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en-US" strike="noStrike" noProof="1" smtClean="0"/>
              <a:t>Click to edit Master text styles</a:t>
            </a:r>
          </a:p>
        </p:txBody>
      </p:sp>
      <p:sp>
        <p:nvSpPr>
          <p:cNvPr id="5" name="Date Placeholder 4"/>
          <p:cNvSpPr>
            <a:spLocks noGrp="1"/>
          </p:cNvSpPr>
          <p:nvPr>
            <p:ph type="dt" sz="half" idx="10"/>
          </p:nvPr>
        </p:nvSpPr>
        <p:spPr/>
        <p:txBody>
          <a:bodyPr/>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6" name="Footer Placeholder 5"/>
          <p:cNvSpPr>
            <a:spLocks noGrp="1"/>
          </p:cNvSpPr>
          <p:nvPr>
            <p:ph type="ftr" sz="quarter" idx="11"/>
          </p:nvPr>
        </p:nvSpPr>
        <p:spPr/>
        <p:txBody>
          <a:bodyPr/>
          <a:p>
            <a:pPr fontAlgn="auto"/>
            <a:endParaRPr lang="en-US" strike="noStrike" noProof="1"/>
          </a:p>
        </p:txBody>
      </p:sp>
      <p:sp>
        <p:nvSpPr>
          <p:cNvPr id="7" name="Slide Number Placeholder 6"/>
          <p:cNvSpPr>
            <a:spLocks noGrp="1"/>
          </p:cNvSpPr>
          <p:nvPr>
            <p:ph type="sldNum" sz="quarter" idx="12"/>
          </p:nvPr>
        </p:nvSpPr>
        <p:spPr/>
        <p:txBody>
          <a:bodyPr/>
          <a:p>
            <a:pPr fontAlgn="auto"/>
            <a:fld id="{B3561BA9-CDCF-4958-B8AB-66F3BF063E13}" type="slidenum">
              <a:rPr lang="en-US" strike="noStrike" noProof="1" smtClean="0">
                <a:latin typeface="+mn-lt"/>
                <a:ea typeface="+mn-ea"/>
                <a:cs typeface="+mn-cs"/>
              </a:rPr>
            </a:fld>
            <a:endParaRPr lang="en-US" strike="noStrike" noProof="1"/>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miter/>
          </a:ln>
        </p:spPr>
        <p:txBody>
          <a:bodyPr lIns="91440" tIns="45720" rIns="91440" bIns="45720" anchor="ctr"/>
          <a:p>
            <a:pPr lvl="0"/>
            <a:r>
              <a:rPr lang="en-US" altLang="en-US"/>
              <a:t>Click to edit Master title style</a:t>
            </a:r>
            <a:endParaRPr lang="en-US" altLang="en-US"/>
          </a:p>
        </p:txBody>
      </p:sp>
      <p:sp>
        <p:nvSpPr>
          <p:cNvPr id="1027" name="Text Placeholder 2"/>
          <p:cNvSpPr>
            <a:spLocks noGrp="1"/>
          </p:cNvSpPr>
          <p:nvPr>
            <p:ph type="body"/>
          </p:nvPr>
        </p:nvSpPr>
        <p:spPr>
          <a:xfrm>
            <a:off x="838200" y="1825625"/>
            <a:ext cx="10515600" cy="4351338"/>
          </a:xfrm>
          <a:prstGeom prst="rect">
            <a:avLst/>
          </a:prstGeom>
          <a:noFill/>
          <a:ln w="9525">
            <a:noFill/>
            <a:miter/>
          </a:ln>
        </p:spPr>
        <p:txBody>
          <a:bodyPr lIns="91440" tIns="45720" rIns="91440" bIns="45720" anchor="t"/>
          <a:p>
            <a:pPr lvl="0"/>
            <a:r>
              <a:rPr lang="en-US" altLang="en-US"/>
              <a:t>Click to edit Master text styles</a:t>
            </a:r>
            <a:endParaRPr lang="en-US" altLang="en-US"/>
          </a:p>
          <a:p>
            <a:pPr lvl="1" indent="-228600"/>
            <a:r>
              <a:rPr lang="en-US" altLang="en-US"/>
              <a:t>Second level</a:t>
            </a:r>
            <a:endParaRPr lang="en-US" altLang="en-US"/>
          </a:p>
          <a:p>
            <a:pPr lvl="2" indent="-228600"/>
            <a:r>
              <a:rPr lang="en-US" altLang="en-US"/>
              <a:t>Third level</a:t>
            </a:r>
            <a:endParaRPr lang="en-US" altLang="en-US"/>
          </a:p>
          <a:p>
            <a:pPr lvl="3" indent="-228600"/>
            <a:r>
              <a:rPr lang="en-US" altLang="en-US"/>
              <a:t>Fourth level</a:t>
            </a:r>
            <a:endParaRPr lang="en-US" altLang="en-US"/>
          </a:p>
          <a:p>
            <a:pPr lvl="4" indent="-228600"/>
            <a:r>
              <a:rPr lang="en-US" altLang="en-US"/>
              <a:t>Fifth level</a:t>
            </a:r>
            <a:endParaRPr lang="en-US"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en-US" strike="noStrike" noProof="1"/>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B3561BA9-CDCF-4958-B8AB-66F3BF063E13}" type="slidenum">
              <a:rPr lang="en-US" strike="noStrike" noProof="1" smtClean="0">
                <a:latin typeface="+mn-lt"/>
                <a:ea typeface="+mn-ea"/>
                <a:cs typeface="+mn-cs"/>
              </a:rPr>
            </a:fld>
            <a:endParaRPr 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miter/>
          </a:ln>
        </p:spPr>
        <p:txBody>
          <a:bodyPr lIns="91440" tIns="45720" rIns="91440" bIns="45720" anchor="ctr"/>
          <a:p>
            <a:pPr lvl="0"/>
            <a:r>
              <a:rPr lang="en-US" altLang="en-US"/>
              <a:t>Click to edit Master title style</a:t>
            </a:r>
            <a:endParaRPr lang="en-US" altLang="en-US"/>
          </a:p>
        </p:txBody>
      </p:sp>
      <p:sp>
        <p:nvSpPr>
          <p:cNvPr id="1027" name="Text Placeholder 2"/>
          <p:cNvSpPr>
            <a:spLocks noGrp="1"/>
          </p:cNvSpPr>
          <p:nvPr>
            <p:ph type="body"/>
          </p:nvPr>
        </p:nvSpPr>
        <p:spPr>
          <a:xfrm>
            <a:off x="838200" y="1825625"/>
            <a:ext cx="10515600" cy="4351338"/>
          </a:xfrm>
          <a:prstGeom prst="rect">
            <a:avLst/>
          </a:prstGeom>
          <a:noFill/>
          <a:ln w="9525">
            <a:noFill/>
            <a:miter/>
          </a:ln>
        </p:spPr>
        <p:txBody>
          <a:bodyPr lIns="91440" tIns="45720" rIns="91440" bIns="45720" anchor="t"/>
          <a:p>
            <a:pPr lvl="0"/>
            <a:r>
              <a:rPr lang="en-US" altLang="en-US"/>
              <a:t>Click to edit Master text styles</a:t>
            </a:r>
            <a:endParaRPr lang="en-US" altLang="en-US"/>
          </a:p>
          <a:p>
            <a:pPr lvl="1" indent="-228600"/>
            <a:r>
              <a:rPr lang="en-US" altLang="en-US"/>
              <a:t>Second level</a:t>
            </a:r>
            <a:endParaRPr lang="en-US" altLang="en-US"/>
          </a:p>
          <a:p>
            <a:pPr lvl="2" indent="-228600"/>
            <a:r>
              <a:rPr lang="en-US" altLang="en-US"/>
              <a:t>Third level</a:t>
            </a:r>
            <a:endParaRPr lang="en-US" altLang="en-US"/>
          </a:p>
          <a:p>
            <a:pPr lvl="3" indent="-228600"/>
            <a:r>
              <a:rPr lang="en-US" altLang="en-US"/>
              <a:t>Fourth level</a:t>
            </a:r>
            <a:endParaRPr lang="en-US" altLang="en-US"/>
          </a:p>
          <a:p>
            <a:pPr lvl="4" indent="-228600"/>
            <a:r>
              <a:rPr lang="en-US" altLang="en-US"/>
              <a:t>Fifth level</a:t>
            </a:r>
            <a:endParaRPr lang="en-US"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FDE934FF-F4E1-47C5-9CA5-30A81DDE2BE4}" type="datetimeFigureOut">
              <a:rPr lang="en-US" altLang="en-US" strike="noStrike" noProof="1" smtClean="0">
                <a:latin typeface="+mn-lt"/>
                <a:ea typeface="+mn-ea"/>
                <a:cs typeface="+mn-cs"/>
              </a:rPr>
            </a:fld>
            <a:endParaRPr lang="en-US" altLang="en-US" strike="noStrike" noProof="1" smtClean="0">
              <a:latin typeface="+mn-lt"/>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en-US" strike="noStrike" noProof="1"/>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B3561BA9-CDCF-4958-B8AB-66F3BF063E13}" type="slidenum">
              <a:rPr lang="en-US" strike="noStrike" noProof="1" smtClean="0">
                <a:latin typeface="+mn-lt"/>
                <a:ea typeface="+mn-ea"/>
                <a:cs typeface="+mn-cs"/>
              </a:rPr>
            </a:fld>
            <a:endParaRPr lang="en-US"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1"/>
          <p:cNvPicPr>
            <a:picLocks noChangeAspect="1"/>
          </p:cNvPicPr>
          <p:nvPr/>
        </p:nvPicPr>
        <p:blipFill>
          <a:blip r:embed="rId1"/>
          <a:stretch>
            <a:fillRect/>
          </a:stretch>
        </p:blipFill>
        <p:spPr>
          <a:xfrm>
            <a:off x="-17145" y="-13970"/>
            <a:ext cx="12226290" cy="6877685"/>
          </a:xfrm>
          <a:prstGeom prst="rect">
            <a:avLst/>
          </a:prstGeom>
          <a:effectLst/>
        </p:spPr>
      </p:pic>
      <p:sp>
        <p:nvSpPr>
          <p:cNvPr id="10" name="Text Box 9"/>
          <p:cNvSpPr txBox="1"/>
          <p:nvPr/>
        </p:nvSpPr>
        <p:spPr>
          <a:xfrm>
            <a:off x="1604645" y="2876550"/>
            <a:ext cx="9156065" cy="2759710"/>
          </a:xfrm>
          <a:prstGeom prst="rect">
            <a:avLst/>
          </a:prstGeom>
          <a:solidFill>
            <a:schemeClr val="tx1"/>
          </a:solidFill>
          <a:effectLst>
            <a:glow rad="228600">
              <a:schemeClr val="tx1">
                <a:lumMod val="50000"/>
                <a:lumOff val="50000"/>
                <a:alpha val="40000"/>
              </a:schemeClr>
            </a:glow>
          </a:effectLst>
          <a:scene3d>
            <a:camera prst="orthographicFront"/>
            <a:lightRig rig="threePt" dir="t"/>
          </a:scene3d>
          <a:sp3d extrusionH="196850" prstMaterial="metal"/>
        </p:spPr>
        <p:txBody>
          <a:bodyPr wrap="square" rtlCol="0">
            <a:spAutoFit/>
          </a:bodyPr>
          <a:p>
            <a:pPr algn="ctr"/>
            <a:endParaRPr lang="en-NZ" altLang="en-GB" sz="900">
              <a:solidFill>
                <a:schemeClr val="accent6">
                  <a:lumMod val="60000"/>
                  <a:lumOff val="40000"/>
                </a:schemeClr>
              </a:solidFill>
            </a:endParaRPr>
          </a:p>
          <a:p>
            <a:pPr algn="ctr"/>
            <a:r>
              <a:rPr lang="en-NZ" altLang="en-GB" sz="2600">
                <a:solidFill>
                  <a:schemeClr val="accent6">
                    <a:lumMod val="60000"/>
                    <a:lumOff val="40000"/>
                  </a:schemeClr>
                </a:solidFill>
              </a:rPr>
              <a:t>In Exile, Nehemiah discovers the shocking state of Jerusalem, </a:t>
            </a:r>
            <a:endParaRPr lang="en-NZ" altLang="en-GB" sz="2600">
              <a:solidFill>
                <a:schemeClr val="accent6">
                  <a:lumMod val="60000"/>
                  <a:lumOff val="40000"/>
                </a:schemeClr>
              </a:solidFill>
            </a:endParaRPr>
          </a:p>
          <a:p>
            <a:pPr algn="ctr"/>
            <a:r>
              <a:rPr lang="en-NZ" altLang="en-GB" sz="2600">
                <a:solidFill>
                  <a:schemeClr val="accent6">
                    <a:lumMod val="60000"/>
                    <a:lumOff val="40000"/>
                  </a:schemeClr>
                </a:solidFill>
              </a:rPr>
              <a:t>despite many Jews having returned there.  He gains permission </a:t>
            </a:r>
            <a:endParaRPr lang="en-NZ" altLang="en-GB" sz="2600">
              <a:solidFill>
                <a:schemeClr val="accent6">
                  <a:lumMod val="60000"/>
                  <a:lumOff val="40000"/>
                </a:schemeClr>
              </a:solidFill>
            </a:endParaRPr>
          </a:p>
          <a:p>
            <a:pPr algn="ctr"/>
            <a:r>
              <a:rPr lang="en-NZ" altLang="en-GB" sz="2600">
                <a:solidFill>
                  <a:schemeClr val="accent6">
                    <a:lumMod val="60000"/>
                    <a:lumOff val="40000"/>
                  </a:schemeClr>
                </a:solidFill>
              </a:rPr>
              <a:t>from the Persian King to return &amp; rebuild his homeland.  He </a:t>
            </a:r>
            <a:endParaRPr lang="en-NZ" altLang="en-GB" sz="2600">
              <a:solidFill>
                <a:schemeClr val="accent6">
                  <a:lumMod val="60000"/>
                  <a:lumOff val="40000"/>
                </a:schemeClr>
              </a:solidFill>
            </a:endParaRPr>
          </a:p>
          <a:p>
            <a:pPr algn="ctr"/>
            <a:r>
              <a:rPr lang="en-NZ" altLang="en-GB" sz="2600">
                <a:solidFill>
                  <a:schemeClr val="accent6">
                    <a:lumMod val="60000"/>
                    <a:lumOff val="40000"/>
                  </a:schemeClr>
                </a:solidFill>
              </a:rPr>
              <a:t>arrives in Jerusalem as an unknown newcomer with no rank, title </a:t>
            </a:r>
            <a:endParaRPr lang="en-NZ" altLang="en-GB" sz="2600">
              <a:solidFill>
                <a:schemeClr val="accent6">
                  <a:lumMod val="60000"/>
                  <a:lumOff val="40000"/>
                </a:schemeClr>
              </a:solidFill>
            </a:endParaRPr>
          </a:p>
          <a:p>
            <a:pPr algn="ctr"/>
            <a:r>
              <a:rPr lang="en-NZ" altLang="en-GB" sz="2600">
                <a:solidFill>
                  <a:schemeClr val="accent6">
                    <a:lumMod val="60000"/>
                    <a:lumOff val="40000"/>
                  </a:schemeClr>
                </a:solidFill>
              </a:rPr>
              <a:t>or authority, yet very quickly gets Israel's leaders &amp; then all it's </a:t>
            </a:r>
            <a:endParaRPr lang="en-NZ" altLang="en-GB" sz="2600">
              <a:solidFill>
                <a:schemeClr val="accent6">
                  <a:lumMod val="60000"/>
                  <a:lumOff val="40000"/>
                </a:schemeClr>
              </a:solidFill>
            </a:endParaRPr>
          </a:p>
          <a:p>
            <a:pPr algn="ctr"/>
            <a:r>
              <a:rPr lang="en-NZ" altLang="en-GB" sz="2600">
                <a:solidFill>
                  <a:schemeClr val="accent6">
                    <a:lumMod val="60000"/>
                    <a:lumOff val="40000"/>
                  </a:schemeClr>
                </a:solidFill>
              </a:rPr>
              <a:t>people involved in his rebuilding vision.</a:t>
            </a:r>
            <a:endParaRPr lang="en-NZ" altLang="en-GB" sz="2600">
              <a:solidFill>
                <a:schemeClr val="accent6">
                  <a:lumMod val="60000"/>
                  <a:lumOff val="40000"/>
                </a:schemeClr>
              </a:solidFill>
            </a:endParaRPr>
          </a:p>
          <a:p>
            <a:pPr algn="ctr"/>
            <a:endParaRPr lang="en-NZ" altLang="en-GB" sz="1000">
              <a:solidFill>
                <a:schemeClr val="accent6">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 Box 3"/>
          <p:cNvSpPr txBox="1"/>
          <p:nvPr/>
        </p:nvSpPr>
        <p:spPr>
          <a:xfrm>
            <a:off x="252730" y="24765"/>
            <a:ext cx="5374005" cy="1193800"/>
          </a:xfrm>
          <a:prstGeom prst="rect">
            <a:avLst/>
          </a:prstGeom>
          <a:noFill/>
        </p:spPr>
        <p:txBody>
          <a:bodyPr wrap="square" rtlCol="0">
            <a:spAutoFit/>
          </a:bodyPr>
          <a:p>
            <a:pPr algn="ctr"/>
            <a:r>
              <a:rPr lang="en-NZ" altLang="en-GB" sz="3600" b="1">
                <a:solidFill>
                  <a:schemeClr val="bg1"/>
                </a:solidFill>
              </a:rPr>
              <a:t>Why is real change so rare, and so hard to achieve?</a:t>
            </a:r>
            <a:endParaRPr lang="en-NZ" altLang="en-GB" sz="3600" b="1">
              <a:solidFill>
                <a:schemeClr val="bg1"/>
              </a:solidFill>
            </a:endParaRPr>
          </a:p>
        </p:txBody>
      </p:sp>
      <p:sp>
        <p:nvSpPr>
          <p:cNvPr id="5" name="Text Box 4"/>
          <p:cNvSpPr txBox="1"/>
          <p:nvPr/>
        </p:nvSpPr>
        <p:spPr>
          <a:xfrm>
            <a:off x="676275" y="1327785"/>
            <a:ext cx="9258935" cy="4846320"/>
          </a:xfrm>
          <a:prstGeom prst="rect">
            <a:avLst/>
          </a:prstGeom>
          <a:noFill/>
        </p:spPr>
        <p:txBody>
          <a:bodyPr wrap="square" rtlCol="0">
            <a:spAutoFit/>
          </a:bodyPr>
          <a:p>
            <a:pPr>
              <a:lnSpc>
                <a:spcPct val="150000"/>
              </a:lnSpc>
            </a:pPr>
            <a:r>
              <a:rPr lang="en-NZ" altLang="en-GB" sz="2600" i="1">
                <a:solidFill>
                  <a:schemeClr val="accent6">
                    <a:lumMod val="60000"/>
                    <a:lumOff val="40000"/>
                  </a:schemeClr>
                </a:solidFill>
                <a:latin typeface="Arial Narrow" charset="0"/>
              </a:rPr>
              <a:t>'I left that job because of the culture ... it'll never change'</a:t>
            </a:r>
            <a:endParaRPr lang="en-NZ" altLang="en-GB" sz="2600" i="1">
              <a:solidFill>
                <a:schemeClr val="accent6">
                  <a:lumMod val="60000"/>
                  <a:lumOff val="40000"/>
                </a:schemeClr>
              </a:solidFill>
              <a:latin typeface="Arial Narrow" charset="0"/>
            </a:endParaRPr>
          </a:p>
          <a:p>
            <a:pPr>
              <a:lnSpc>
                <a:spcPct val="150000"/>
              </a:lnSpc>
            </a:pPr>
            <a:r>
              <a:rPr lang="en-NZ" altLang="en-GB" sz="2600" i="1">
                <a:solidFill>
                  <a:schemeClr val="accent6">
                    <a:lumMod val="60000"/>
                    <a:lumOff val="40000"/>
                  </a:schemeClr>
                </a:solidFill>
                <a:latin typeface="Arial Narrow" charset="0"/>
              </a:rPr>
              <a:t>'That church are so stuck in their ways .. they'll never change'</a:t>
            </a:r>
            <a:endParaRPr lang="en-NZ" altLang="en-GB" sz="2600" i="1">
              <a:solidFill>
                <a:schemeClr val="accent6">
                  <a:lumMod val="60000"/>
                  <a:lumOff val="40000"/>
                </a:schemeClr>
              </a:solidFill>
              <a:latin typeface="Arial Narrow" charset="0"/>
            </a:endParaRPr>
          </a:p>
          <a:p>
            <a:pPr>
              <a:lnSpc>
                <a:spcPct val="150000"/>
              </a:lnSpc>
            </a:pPr>
            <a:r>
              <a:rPr lang="en-NZ" altLang="en-GB" sz="2600" i="1">
                <a:solidFill>
                  <a:schemeClr val="accent6">
                    <a:lumMod val="60000"/>
                    <a:lumOff val="40000"/>
                  </a:schemeClr>
                </a:solidFill>
                <a:latin typeface="Arial Narrow" charset="0"/>
              </a:rPr>
              <a:t>'My family will never accept that ... it's just the way they are'</a:t>
            </a:r>
            <a:endParaRPr lang="en-NZ" altLang="en-GB" sz="2600" i="1">
              <a:solidFill>
                <a:schemeClr val="accent6">
                  <a:lumMod val="60000"/>
                  <a:lumOff val="40000"/>
                </a:schemeClr>
              </a:solidFill>
              <a:latin typeface="Arial Narrow" charset="0"/>
            </a:endParaRPr>
          </a:p>
          <a:p>
            <a:pPr>
              <a:lnSpc>
                <a:spcPct val="150000"/>
              </a:lnSpc>
            </a:pPr>
            <a:r>
              <a:rPr lang="en-NZ" altLang="en-GB" sz="2600" i="1">
                <a:solidFill>
                  <a:schemeClr val="accent6">
                    <a:lumMod val="60000"/>
                    <a:lumOff val="40000"/>
                  </a:schemeClr>
                </a:solidFill>
                <a:latin typeface="Arial Narrow" charset="0"/>
              </a:rPr>
              <a:t>'That hospital...</a:t>
            </a:r>
            <a:endParaRPr lang="en-NZ" altLang="en-GB" sz="2600" i="1">
              <a:solidFill>
                <a:schemeClr val="accent6">
                  <a:lumMod val="60000"/>
                  <a:lumOff val="40000"/>
                </a:schemeClr>
              </a:solidFill>
              <a:latin typeface="Arial Narrow" charset="0"/>
            </a:endParaRPr>
          </a:p>
          <a:p>
            <a:pPr>
              <a:lnSpc>
                <a:spcPct val="150000"/>
              </a:lnSpc>
            </a:pPr>
            <a:r>
              <a:rPr lang="en-NZ" altLang="en-GB" sz="2600" i="1">
                <a:solidFill>
                  <a:schemeClr val="accent6">
                    <a:lumMod val="60000"/>
                    <a:lumOff val="40000"/>
                  </a:schemeClr>
                </a:solidFill>
                <a:latin typeface="Arial Narrow" charset="0"/>
              </a:rPr>
              <a:t>'That school...</a:t>
            </a:r>
            <a:endParaRPr lang="en-NZ" altLang="en-GB" sz="2600" i="1">
              <a:solidFill>
                <a:schemeClr val="accent6">
                  <a:lumMod val="60000"/>
                  <a:lumOff val="40000"/>
                </a:schemeClr>
              </a:solidFill>
              <a:latin typeface="Arial Narrow" charset="0"/>
            </a:endParaRPr>
          </a:p>
          <a:p>
            <a:pPr>
              <a:lnSpc>
                <a:spcPct val="150000"/>
              </a:lnSpc>
            </a:pPr>
            <a:r>
              <a:rPr lang="en-NZ" altLang="en-GB" sz="2600" i="1">
                <a:solidFill>
                  <a:schemeClr val="accent6">
                    <a:lumMod val="60000"/>
                    <a:lumOff val="40000"/>
                  </a:schemeClr>
                </a:solidFill>
                <a:latin typeface="Arial Narrow" charset="0"/>
              </a:rPr>
              <a:t>'That friend group...</a:t>
            </a:r>
            <a:endParaRPr lang="en-NZ" altLang="en-GB" sz="2600" i="1">
              <a:solidFill>
                <a:schemeClr val="accent6">
                  <a:lumMod val="60000"/>
                  <a:lumOff val="40000"/>
                </a:schemeClr>
              </a:solidFill>
              <a:latin typeface="Arial Narrow" charset="0"/>
            </a:endParaRPr>
          </a:p>
          <a:p>
            <a:pPr>
              <a:lnSpc>
                <a:spcPct val="150000"/>
              </a:lnSpc>
            </a:pPr>
            <a:r>
              <a:rPr lang="en-NZ" altLang="en-GB" sz="2600" i="1">
                <a:solidFill>
                  <a:schemeClr val="accent6">
                    <a:lumMod val="60000"/>
                    <a:lumOff val="40000"/>
                  </a:schemeClr>
                </a:solidFill>
                <a:latin typeface="Arial Narrow" charset="0"/>
              </a:rPr>
              <a:t>'That playcentre...</a:t>
            </a:r>
            <a:endParaRPr lang="en-NZ" altLang="en-GB" sz="2600" i="1">
              <a:solidFill>
                <a:schemeClr val="accent6">
                  <a:lumMod val="60000"/>
                  <a:lumOff val="40000"/>
                </a:schemeClr>
              </a:solidFill>
              <a:latin typeface="Arial Narrow" charset="0"/>
            </a:endParaRPr>
          </a:p>
          <a:p>
            <a:pPr>
              <a:lnSpc>
                <a:spcPct val="150000"/>
              </a:lnSpc>
            </a:pPr>
            <a:r>
              <a:rPr lang="en-NZ" altLang="en-GB" sz="2600" i="1">
                <a:solidFill>
                  <a:schemeClr val="accent6">
                    <a:lumMod val="60000"/>
                    <a:lumOff val="40000"/>
                  </a:schemeClr>
                </a:solidFill>
                <a:latin typeface="Arial Narrow" charset="0"/>
              </a:rPr>
              <a:t>'The government...</a:t>
            </a:r>
            <a:endParaRPr lang="en-NZ" altLang="en-GB" sz="2600" i="1">
              <a:solidFill>
                <a:schemeClr val="accent6">
                  <a:lumMod val="60000"/>
                  <a:lumOff val="40000"/>
                </a:schemeClr>
              </a:solidFill>
              <a:latin typeface="Arial Narrow" charset="0"/>
            </a:endParaRPr>
          </a:p>
        </p:txBody>
      </p:sp>
      <p:pic>
        <p:nvPicPr>
          <p:cNvPr id="6" name="Picture 5"/>
          <p:cNvPicPr>
            <a:picLocks noChangeAspect="1"/>
          </p:cNvPicPr>
          <p:nvPr/>
        </p:nvPicPr>
        <p:blipFill>
          <a:blip r:embed="rId1"/>
          <a:srcRect l="7868" t="5637" r="6688" b="24163"/>
          <a:stretch>
            <a:fillRect/>
          </a:stretch>
        </p:blipFill>
        <p:spPr>
          <a:xfrm>
            <a:off x="6920865" y="3265805"/>
            <a:ext cx="5330190" cy="3503295"/>
          </a:xfrm>
          <a:prstGeom prst="rect">
            <a:avLst/>
          </a:prstGeom>
        </p:spPr>
      </p:pic>
      <p:pic>
        <p:nvPicPr>
          <p:cNvPr id="2" name="Content Placeholder 1"/>
          <p:cNvPicPr>
            <a:picLocks noChangeAspect="1"/>
          </p:cNvPicPr>
          <p:nvPr>
            <p:ph idx="1"/>
          </p:nvPr>
        </p:nvPicPr>
        <p:blipFill>
          <a:blip r:embed="rId2"/>
          <a:srcRect l="20684" t="1809" r="16048" b="20823"/>
          <a:stretch>
            <a:fillRect/>
          </a:stretch>
        </p:blipFill>
        <p:spPr>
          <a:xfrm>
            <a:off x="9264015" y="-635"/>
            <a:ext cx="2917825" cy="2007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4"/>
          <p:cNvSpPr txBox="1"/>
          <p:nvPr/>
        </p:nvSpPr>
        <p:spPr>
          <a:xfrm>
            <a:off x="-23495" y="1373505"/>
            <a:ext cx="11853545" cy="1600200"/>
          </a:xfrm>
          <a:prstGeom prst="rect">
            <a:avLst/>
          </a:prstGeom>
          <a:noFill/>
        </p:spPr>
        <p:txBody>
          <a:bodyPr wrap="square" rtlCol="0">
            <a:spAutoFit/>
          </a:bodyPr>
          <a:p>
            <a:pPr algn="ctr">
              <a:lnSpc>
                <a:spcPct val="150000"/>
              </a:lnSpc>
            </a:pPr>
            <a:r>
              <a:rPr lang="en-NZ" altLang="en-GB" sz="6600" b="1">
                <a:solidFill>
                  <a:schemeClr val="bg1"/>
                </a:solidFill>
                <a:latin typeface="Arial Narrow" charset="0"/>
              </a:rPr>
              <a:t>Nehemiah 4</a:t>
            </a:r>
            <a:r>
              <a:rPr lang="en-NZ" altLang="en-GB" sz="6600">
                <a:solidFill>
                  <a:schemeClr val="bg1"/>
                </a:solidFill>
                <a:latin typeface="Arial Narrow" charset="0"/>
              </a:rPr>
              <a:t> </a:t>
            </a:r>
            <a:endParaRPr lang="en-NZ" altLang="en-GB" sz="4000">
              <a:solidFill>
                <a:schemeClr val="bg1"/>
              </a:solidFill>
              <a:latin typeface="Arial Narrow" charset="0"/>
            </a:endParaRPr>
          </a:p>
        </p:txBody>
      </p:sp>
      <p:pic>
        <p:nvPicPr>
          <p:cNvPr id="13" name="Content Placeholder 1"/>
          <p:cNvPicPr>
            <a:picLocks noChangeAspect="1"/>
          </p:cNvPicPr>
          <p:nvPr/>
        </p:nvPicPr>
        <p:blipFill>
          <a:blip r:embed="rId1"/>
          <a:srcRect l="20684" t="1809" r="16048" b="20823"/>
          <a:stretch>
            <a:fillRect/>
          </a:stretch>
        </p:blipFill>
        <p:spPr>
          <a:xfrm>
            <a:off x="9264015" y="-635"/>
            <a:ext cx="2917825" cy="2007870"/>
          </a:xfrm>
          <a:prstGeom prst="rect">
            <a:avLst/>
          </a:prstGeom>
          <a:noFill/>
          <a:ln w="9525">
            <a:noFill/>
            <a:miter/>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4"/>
          <p:cNvSpPr txBox="1"/>
          <p:nvPr/>
        </p:nvSpPr>
        <p:spPr>
          <a:xfrm>
            <a:off x="-23495" y="1373505"/>
            <a:ext cx="11853545" cy="2514600"/>
          </a:xfrm>
          <a:prstGeom prst="rect">
            <a:avLst/>
          </a:prstGeom>
          <a:noFill/>
        </p:spPr>
        <p:txBody>
          <a:bodyPr wrap="square" rtlCol="0">
            <a:spAutoFit/>
          </a:bodyPr>
          <a:p>
            <a:pPr algn="ctr">
              <a:lnSpc>
                <a:spcPct val="150000"/>
              </a:lnSpc>
            </a:pPr>
            <a:r>
              <a:rPr lang="en-NZ" altLang="en-GB" sz="6600" b="1">
                <a:solidFill>
                  <a:schemeClr val="bg1"/>
                </a:solidFill>
                <a:latin typeface="Arial Narrow" charset="0"/>
              </a:rPr>
              <a:t>Nehemiah 4</a:t>
            </a:r>
            <a:r>
              <a:rPr lang="en-NZ" altLang="en-GB" sz="6600">
                <a:solidFill>
                  <a:schemeClr val="bg1"/>
                </a:solidFill>
                <a:latin typeface="Arial Narrow" charset="0"/>
              </a:rPr>
              <a:t>    </a:t>
            </a:r>
            <a:endParaRPr lang="en-NZ" altLang="en-GB" sz="6600">
              <a:solidFill>
                <a:schemeClr val="bg1"/>
              </a:solidFill>
              <a:latin typeface="Arial Narrow" charset="0"/>
            </a:endParaRPr>
          </a:p>
          <a:p>
            <a:pPr algn="ctr">
              <a:lnSpc>
                <a:spcPct val="150000"/>
              </a:lnSpc>
            </a:pPr>
            <a:r>
              <a:rPr lang="en-NZ" altLang="en-GB" sz="4000">
                <a:solidFill>
                  <a:schemeClr val="bg1"/>
                </a:solidFill>
                <a:latin typeface="Arial Narrow" charset="0"/>
              </a:rPr>
              <a:t>p 405 Blue &amp; Red Bibles     p 290 Brown Bibles</a:t>
            </a:r>
            <a:endParaRPr lang="en-NZ" altLang="en-GB" sz="4000">
              <a:solidFill>
                <a:schemeClr val="bg1"/>
              </a:solidFill>
              <a:latin typeface="Arial Narrow" charset="0"/>
            </a:endParaRPr>
          </a:p>
        </p:txBody>
      </p:sp>
      <p:sp>
        <p:nvSpPr>
          <p:cNvPr id="2" name="Text Box 1"/>
          <p:cNvSpPr txBox="1"/>
          <p:nvPr/>
        </p:nvSpPr>
        <p:spPr>
          <a:xfrm>
            <a:off x="1916430" y="4418965"/>
            <a:ext cx="8016875" cy="521970"/>
          </a:xfrm>
          <a:prstGeom prst="rect">
            <a:avLst/>
          </a:prstGeom>
          <a:noFill/>
        </p:spPr>
        <p:txBody>
          <a:bodyPr wrap="square" rtlCol="0">
            <a:spAutoFit/>
          </a:bodyPr>
          <a:p>
            <a:pPr algn="l"/>
            <a:r>
              <a:rPr lang="en-NZ" altLang="en-GB" sz="2800" b="1">
                <a:solidFill>
                  <a:schemeClr val="accent6">
                    <a:lumMod val="60000"/>
                    <a:lumOff val="40000"/>
                  </a:schemeClr>
                </a:solidFill>
              </a:rPr>
              <a:t>Sanballat </a:t>
            </a:r>
            <a:r>
              <a:rPr lang="en-NZ" altLang="en-GB" sz="2800">
                <a:solidFill>
                  <a:schemeClr val="accent6">
                    <a:lumMod val="60000"/>
                    <a:lumOff val="40000"/>
                  </a:schemeClr>
                </a:solidFill>
              </a:rPr>
              <a:t>- Governor of Samaria (North of Jerusalem)</a:t>
            </a:r>
            <a:endParaRPr lang="en-NZ" altLang="en-GB" sz="2800">
              <a:solidFill>
                <a:schemeClr val="accent6">
                  <a:lumMod val="60000"/>
                  <a:lumOff val="40000"/>
                </a:schemeClr>
              </a:solidFill>
            </a:endParaRPr>
          </a:p>
        </p:txBody>
      </p:sp>
      <p:sp>
        <p:nvSpPr>
          <p:cNvPr id="8" name="Text Box 7"/>
          <p:cNvSpPr txBox="1"/>
          <p:nvPr/>
        </p:nvSpPr>
        <p:spPr>
          <a:xfrm>
            <a:off x="2377440" y="5231765"/>
            <a:ext cx="8609965" cy="521970"/>
          </a:xfrm>
          <a:prstGeom prst="rect">
            <a:avLst/>
          </a:prstGeom>
          <a:noFill/>
        </p:spPr>
        <p:txBody>
          <a:bodyPr wrap="square" rtlCol="0">
            <a:spAutoFit/>
          </a:bodyPr>
          <a:p>
            <a:pPr algn="l"/>
            <a:r>
              <a:rPr lang="en-NZ" altLang="en-GB" sz="2800" b="1">
                <a:solidFill>
                  <a:schemeClr val="accent6">
                    <a:lumMod val="60000"/>
                    <a:lumOff val="40000"/>
                  </a:schemeClr>
                </a:solidFill>
              </a:rPr>
              <a:t>Tobiah </a:t>
            </a:r>
            <a:r>
              <a:rPr lang="en-NZ" altLang="en-GB" sz="2800">
                <a:solidFill>
                  <a:schemeClr val="accent6">
                    <a:lumMod val="60000"/>
                    <a:lumOff val="40000"/>
                  </a:schemeClr>
                </a:solidFill>
              </a:rPr>
              <a:t>- Governor of Ammon (East of Jerusalem)</a:t>
            </a:r>
            <a:endParaRPr lang="en-NZ" altLang="en-GB" sz="2800">
              <a:solidFill>
                <a:schemeClr val="accent6">
                  <a:lumMod val="60000"/>
                  <a:lumOff val="40000"/>
                </a:schemeClr>
              </a:solidFill>
            </a:endParaRPr>
          </a:p>
        </p:txBody>
      </p:sp>
      <p:pic>
        <p:nvPicPr>
          <p:cNvPr id="9" name="Content Placeholder 8" descr="bible-pages"/>
          <p:cNvPicPr>
            <a:picLocks noChangeAspect="1"/>
          </p:cNvPicPr>
          <p:nvPr>
            <p:ph idx="4294967295"/>
          </p:nvPr>
        </p:nvPicPr>
        <p:blipFill>
          <a:blip r:embed="rId1"/>
          <a:stretch>
            <a:fillRect/>
          </a:stretch>
        </p:blipFill>
        <p:spPr>
          <a:xfrm>
            <a:off x="635" y="-11430"/>
            <a:ext cx="3298825" cy="2200275"/>
          </a:xfrm>
          <a:prstGeom prst="rect">
            <a:avLst/>
          </a:prstGeom>
        </p:spPr>
      </p:pic>
      <p:pic>
        <p:nvPicPr>
          <p:cNvPr id="13" name="Content Placeholder 1"/>
          <p:cNvPicPr>
            <a:picLocks noChangeAspect="1"/>
          </p:cNvPicPr>
          <p:nvPr/>
        </p:nvPicPr>
        <p:blipFill>
          <a:blip r:embed="rId2"/>
          <a:srcRect l="20684" t="1809" r="16048" b="20823"/>
          <a:stretch>
            <a:fillRect/>
          </a:stretch>
        </p:blipFill>
        <p:spPr>
          <a:xfrm>
            <a:off x="9264015" y="-635"/>
            <a:ext cx="2917825" cy="2007870"/>
          </a:xfrm>
          <a:prstGeom prst="rect">
            <a:avLst/>
          </a:prstGeom>
          <a:noFill/>
          <a:ln w="9525">
            <a:noFill/>
            <a:miter/>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 Box 3"/>
          <p:cNvSpPr txBox="1"/>
          <p:nvPr/>
        </p:nvSpPr>
        <p:spPr>
          <a:xfrm>
            <a:off x="88900" y="8890"/>
            <a:ext cx="11503660" cy="4084320"/>
          </a:xfrm>
          <a:prstGeom prst="rect">
            <a:avLst/>
          </a:prstGeom>
          <a:noFill/>
        </p:spPr>
        <p:txBody>
          <a:bodyPr wrap="square" rtlCol="0">
            <a:spAutoFit/>
          </a:bodyPr>
          <a:p>
            <a:r>
              <a:rPr lang="en-NZ" altLang="en-GB" sz="4000" b="1">
                <a:solidFill>
                  <a:schemeClr val="bg1"/>
                </a:solidFill>
                <a:latin typeface="Arial Narrow" charset="0"/>
              </a:rPr>
              <a:t>Obstacles to change in Nehemiah 4</a:t>
            </a:r>
            <a:endParaRPr lang="en-NZ" altLang="en-GB" sz="4000" b="1">
              <a:solidFill>
                <a:schemeClr val="bg1"/>
              </a:solidFill>
              <a:latin typeface="Arial Narrow" charset="0"/>
            </a:endParaRPr>
          </a:p>
          <a:p>
            <a:endParaRPr lang="en-NZ" altLang="en-GB" sz="2000">
              <a:solidFill>
                <a:schemeClr val="bg1"/>
              </a:solidFill>
            </a:endParaRPr>
          </a:p>
          <a:p>
            <a:endParaRPr lang="en-NZ" altLang="en-GB" sz="2000">
              <a:solidFill>
                <a:schemeClr val="bg1"/>
              </a:solidFill>
            </a:endParaRPr>
          </a:p>
          <a:p>
            <a:r>
              <a:rPr lang="en-NZ" altLang="en-GB" sz="2800" b="1">
                <a:solidFill>
                  <a:schemeClr val="bg1"/>
                </a:solidFill>
              </a:rPr>
              <a:t>1. </a:t>
            </a:r>
            <a:r>
              <a:rPr lang="en-NZ" altLang="en-GB" sz="2800">
                <a:solidFill>
                  <a:schemeClr val="bg1"/>
                </a:solidFill>
                <a:latin typeface="Arial Narrow" charset="0"/>
              </a:rPr>
              <a:t>[Internal:] </a:t>
            </a:r>
            <a:r>
              <a:rPr lang="en-NZ" altLang="en-GB" sz="2800" b="1">
                <a:solidFill>
                  <a:schemeClr val="bg1"/>
                </a:solidFill>
              </a:rPr>
              <a:t>They got tired after initial enthusiasm (v10)</a:t>
            </a:r>
            <a:endParaRPr lang="en-NZ" altLang="en-GB" sz="2800" b="1">
              <a:solidFill>
                <a:schemeClr val="bg1"/>
              </a:solidFill>
            </a:endParaRPr>
          </a:p>
          <a:p>
            <a:endParaRPr lang="en-NZ" altLang="en-GB" sz="2400">
              <a:solidFill>
                <a:schemeClr val="bg1"/>
              </a:solidFill>
            </a:endParaRPr>
          </a:p>
          <a:p>
            <a:pPr lvl="1"/>
            <a:r>
              <a:rPr lang="en-NZ" altLang="en-GB" sz="2600" i="1">
                <a:solidFill>
                  <a:schemeClr val="accent6">
                    <a:lumMod val="60000"/>
                    <a:lumOff val="40000"/>
                  </a:schemeClr>
                </a:solidFill>
              </a:rPr>
              <a:t>Then the people of Judah began to complain, “The workers are getting tired, and there is so much rubble to be moved. We will never be able to build the wall by ourselves.”</a:t>
            </a:r>
            <a:endParaRPr lang="en-NZ" altLang="en-GB" sz="2600" i="1">
              <a:solidFill>
                <a:schemeClr val="accent6">
                  <a:lumMod val="60000"/>
                  <a:lumOff val="40000"/>
                </a:schemeClr>
              </a:solidFill>
            </a:endParaRPr>
          </a:p>
          <a:p>
            <a:endParaRPr lang="en-NZ" altLang="en-GB" sz="2600">
              <a:solidFill>
                <a:schemeClr val="bg1"/>
              </a:solidFill>
            </a:endParaRPr>
          </a:p>
          <a:p>
            <a:endParaRPr lang="en-NZ" altLang="en-GB" sz="2600">
              <a:solidFill>
                <a:schemeClr val="bg1"/>
              </a:solidFill>
            </a:endParaRPr>
          </a:p>
        </p:txBody>
      </p:sp>
      <p:pic>
        <p:nvPicPr>
          <p:cNvPr id="7" name="Picture 6"/>
          <p:cNvPicPr>
            <a:picLocks noChangeAspect="1"/>
          </p:cNvPicPr>
          <p:nvPr/>
        </p:nvPicPr>
        <p:blipFill>
          <a:blip r:embed="rId1"/>
          <a:srcRect l="30170" t="7035" r="26732" b="62681"/>
          <a:stretch>
            <a:fillRect/>
          </a:stretch>
        </p:blipFill>
        <p:spPr>
          <a:xfrm>
            <a:off x="9299575" y="-1443355"/>
            <a:ext cx="2816225" cy="1113155"/>
          </a:xfrm>
          <a:prstGeom prst="rect">
            <a:avLst/>
          </a:prstGeom>
        </p:spPr>
      </p:pic>
      <p:pic>
        <p:nvPicPr>
          <p:cNvPr id="2" name="Content Placeholder 1"/>
          <p:cNvPicPr>
            <a:picLocks noChangeAspect="1"/>
          </p:cNvPicPr>
          <p:nvPr>
            <p:ph idx="1"/>
          </p:nvPr>
        </p:nvPicPr>
        <p:blipFill>
          <a:blip r:embed="rId2"/>
          <a:srcRect l="20684" t="1809" r="16048" b="20823"/>
          <a:stretch>
            <a:fillRect/>
          </a:stretch>
        </p:blipFill>
        <p:spPr>
          <a:xfrm>
            <a:off x="9264015" y="-635"/>
            <a:ext cx="2917825" cy="200787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 Box 3"/>
          <p:cNvSpPr txBox="1"/>
          <p:nvPr/>
        </p:nvSpPr>
        <p:spPr>
          <a:xfrm>
            <a:off x="88900" y="-97790"/>
            <a:ext cx="11222990" cy="6951980"/>
          </a:xfrm>
          <a:prstGeom prst="rect">
            <a:avLst/>
          </a:prstGeom>
          <a:noFill/>
        </p:spPr>
        <p:txBody>
          <a:bodyPr wrap="square" rtlCol="0">
            <a:spAutoFit/>
          </a:bodyPr>
          <a:p>
            <a:r>
              <a:rPr lang="en-NZ" altLang="en-GB" sz="4000" b="1">
                <a:solidFill>
                  <a:schemeClr val="bg1"/>
                </a:solidFill>
                <a:latin typeface="Arial Narrow" charset="0"/>
              </a:rPr>
              <a:t>Obstacles to change in Nehemiah 4</a:t>
            </a:r>
            <a:endParaRPr lang="en-NZ" altLang="en-GB" sz="4000" b="1">
              <a:solidFill>
                <a:schemeClr val="bg1"/>
              </a:solidFill>
              <a:latin typeface="Arial Narrow" charset="0"/>
            </a:endParaRPr>
          </a:p>
          <a:p>
            <a:endParaRPr lang="en-NZ" altLang="en-GB" sz="2000">
              <a:solidFill>
                <a:schemeClr val="bg1"/>
              </a:solidFill>
            </a:endParaRPr>
          </a:p>
          <a:p>
            <a:r>
              <a:rPr lang="en-NZ" altLang="en-GB" sz="2400" b="1">
                <a:solidFill>
                  <a:schemeClr val="bg1"/>
                </a:solidFill>
              </a:rPr>
              <a:t>1. </a:t>
            </a:r>
            <a:r>
              <a:rPr lang="en-NZ" altLang="en-GB" sz="2400">
                <a:solidFill>
                  <a:schemeClr val="bg1"/>
                </a:solidFill>
                <a:latin typeface="Arial Narrow" charset="0"/>
              </a:rPr>
              <a:t>[Internal:] </a:t>
            </a:r>
            <a:r>
              <a:rPr lang="en-NZ" altLang="en-GB" sz="2400" b="1">
                <a:solidFill>
                  <a:schemeClr val="bg1"/>
                </a:solidFill>
              </a:rPr>
              <a:t>They got tired after initial enthusiasm (v10)</a:t>
            </a:r>
            <a:endParaRPr lang="en-NZ" altLang="en-GB" sz="2400" b="1">
              <a:solidFill>
                <a:schemeClr val="bg1"/>
              </a:solidFill>
            </a:endParaRPr>
          </a:p>
          <a:p>
            <a:endParaRPr lang="en-NZ" altLang="en-GB" sz="1600">
              <a:solidFill>
                <a:schemeClr val="bg1"/>
              </a:solidFill>
            </a:endParaRPr>
          </a:p>
          <a:p>
            <a:r>
              <a:rPr lang="en-NZ" altLang="en-GB" sz="2400" b="1">
                <a:solidFill>
                  <a:schemeClr val="bg1"/>
                </a:solidFill>
              </a:rPr>
              <a:t>2. </a:t>
            </a:r>
            <a:r>
              <a:rPr lang="en-NZ" altLang="en-GB" sz="2400">
                <a:solidFill>
                  <a:schemeClr val="bg1"/>
                </a:solidFill>
                <a:latin typeface="Arial Narrow" charset="0"/>
                <a:cs typeface="+mn-ea"/>
              </a:rPr>
              <a:t>[External:]</a:t>
            </a:r>
            <a:r>
              <a:rPr lang="en-NZ" altLang="en-GB" sz="2400">
                <a:solidFill>
                  <a:schemeClr val="bg1"/>
                </a:solidFill>
              </a:rPr>
              <a:t> </a:t>
            </a:r>
            <a:r>
              <a:rPr lang="en-NZ" altLang="en-GB" sz="2400" b="1">
                <a:solidFill>
                  <a:schemeClr val="bg1"/>
                </a:solidFill>
              </a:rPr>
              <a:t>They faced deliberate, strategic and prolonged opposition</a:t>
            </a:r>
            <a:endParaRPr lang="en-NZ" altLang="en-GB" sz="2400" b="1">
              <a:solidFill>
                <a:schemeClr val="bg1"/>
              </a:solidFill>
            </a:endParaRPr>
          </a:p>
          <a:p>
            <a:r>
              <a:rPr lang="en-NZ" altLang="en-GB" sz="2400">
                <a:solidFill>
                  <a:schemeClr val="bg1"/>
                </a:solidFill>
              </a:rPr>
              <a:t>      i. Voicing of displeasure (2:10)</a:t>
            </a:r>
            <a:endParaRPr lang="en-NZ" altLang="en-GB" sz="2400">
              <a:solidFill>
                <a:schemeClr val="bg1"/>
              </a:solidFill>
            </a:endParaRPr>
          </a:p>
          <a:p>
            <a:r>
              <a:rPr lang="en-NZ" altLang="en-GB" sz="2400">
                <a:solidFill>
                  <a:schemeClr val="bg1"/>
                </a:solidFill>
              </a:rPr>
              <a:t>      ii. Scoffing (2:19a)</a:t>
            </a:r>
            <a:endParaRPr lang="en-NZ" altLang="en-GB" sz="2400">
              <a:solidFill>
                <a:schemeClr val="bg1"/>
              </a:solidFill>
            </a:endParaRPr>
          </a:p>
          <a:p>
            <a:r>
              <a:rPr lang="en-NZ" altLang="en-GB" sz="2400">
                <a:solidFill>
                  <a:schemeClr val="bg1"/>
                </a:solidFill>
              </a:rPr>
              <a:t>      iii. Threatened a backlash from authorities (2:19b)</a:t>
            </a:r>
            <a:endParaRPr lang="en-NZ" altLang="en-GB" sz="2400">
              <a:solidFill>
                <a:schemeClr val="bg1"/>
              </a:solidFill>
            </a:endParaRPr>
          </a:p>
          <a:p>
            <a:r>
              <a:rPr lang="en-NZ" altLang="en-GB" sz="2400">
                <a:solidFill>
                  <a:schemeClr val="bg1"/>
                </a:solidFill>
              </a:rPr>
              <a:t>      iv. Verbal attacks (4:2,3):</a:t>
            </a:r>
            <a:endParaRPr lang="en-NZ" altLang="en-GB" sz="2400">
              <a:solidFill>
                <a:schemeClr val="bg1"/>
              </a:solidFill>
            </a:endParaRPr>
          </a:p>
          <a:p>
            <a:r>
              <a:rPr lang="en-NZ" altLang="en-GB" sz="2600">
                <a:solidFill>
                  <a:schemeClr val="bg1"/>
                </a:solidFill>
              </a:rPr>
              <a:t>            </a:t>
            </a:r>
            <a:r>
              <a:rPr lang="en-NZ" altLang="en-GB" sz="2200" i="1">
                <a:solidFill>
                  <a:schemeClr val="accent6">
                    <a:lumMod val="60000"/>
                    <a:lumOff val="40000"/>
                  </a:schemeClr>
                </a:solidFill>
                <a:latin typeface="Arial Narrow" charset="0"/>
                <a:cs typeface="+mn-ea"/>
              </a:rPr>
              <a:t>You are too weak</a:t>
            </a:r>
            <a:endParaRPr lang="en-NZ" altLang="en-GB" sz="2200" i="1">
              <a:solidFill>
                <a:schemeClr val="accent6">
                  <a:lumMod val="60000"/>
                  <a:lumOff val="40000"/>
                </a:schemeClr>
              </a:solidFill>
              <a:latin typeface="Arial Narrow" charset="0"/>
              <a:cs typeface="+mn-ea"/>
            </a:endParaRPr>
          </a:p>
          <a:p>
            <a:r>
              <a:rPr lang="en-NZ" altLang="en-GB" sz="2200" i="1">
                <a:solidFill>
                  <a:schemeClr val="accent6">
                    <a:lumMod val="60000"/>
                    <a:lumOff val="40000"/>
                  </a:schemeClr>
                </a:solidFill>
                <a:latin typeface="Arial Narrow" charset="0"/>
                <a:cs typeface="+mn-ea"/>
              </a:rPr>
              <a:t>              You don't realise how big the job is</a:t>
            </a:r>
            <a:endParaRPr lang="en-NZ" altLang="en-GB" sz="2200" i="1">
              <a:solidFill>
                <a:schemeClr val="accent6">
                  <a:lumMod val="60000"/>
                  <a:lumOff val="40000"/>
                </a:schemeClr>
              </a:solidFill>
              <a:latin typeface="Arial Narrow" charset="0"/>
              <a:cs typeface="+mn-ea"/>
            </a:endParaRPr>
          </a:p>
          <a:p>
            <a:r>
              <a:rPr lang="en-NZ" altLang="en-GB" sz="2200" i="1">
                <a:solidFill>
                  <a:schemeClr val="accent6">
                    <a:lumMod val="60000"/>
                    <a:lumOff val="40000"/>
                  </a:schemeClr>
                </a:solidFill>
                <a:latin typeface="Arial Narrow" charset="0"/>
                <a:cs typeface="+mn-ea"/>
              </a:rPr>
              <a:t>              You think your acts of worship will make a difference</a:t>
            </a:r>
            <a:endParaRPr lang="en-NZ" altLang="en-GB" sz="2200" i="1">
              <a:solidFill>
                <a:schemeClr val="accent6">
                  <a:lumMod val="60000"/>
                  <a:lumOff val="40000"/>
                </a:schemeClr>
              </a:solidFill>
              <a:latin typeface="Arial Narrow" charset="0"/>
              <a:cs typeface="+mn-ea"/>
            </a:endParaRPr>
          </a:p>
          <a:p>
            <a:r>
              <a:rPr lang="en-NZ" altLang="en-GB" sz="2200" i="1">
                <a:solidFill>
                  <a:schemeClr val="accent6">
                    <a:lumMod val="60000"/>
                    <a:lumOff val="40000"/>
                  </a:schemeClr>
                </a:solidFill>
                <a:latin typeface="Arial Narrow" charset="0"/>
                <a:cs typeface="+mn-ea"/>
              </a:rPr>
              <a:t>              The material you're working with is inadequate</a:t>
            </a:r>
            <a:endParaRPr lang="en-NZ" altLang="en-GB" sz="2200" i="1">
              <a:solidFill>
                <a:schemeClr val="accent6">
                  <a:lumMod val="60000"/>
                  <a:lumOff val="40000"/>
                </a:schemeClr>
              </a:solidFill>
              <a:latin typeface="Arial Narrow" charset="0"/>
              <a:cs typeface="+mn-ea"/>
            </a:endParaRPr>
          </a:p>
          <a:p>
            <a:r>
              <a:rPr lang="en-NZ" altLang="en-GB" sz="2200" i="1">
                <a:solidFill>
                  <a:schemeClr val="accent6">
                    <a:lumMod val="60000"/>
                    <a:lumOff val="40000"/>
                  </a:schemeClr>
                </a:solidFill>
                <a:latin typeface="Arial Narrow" charset="0"/>
                <a:cs typeface="+mn-ea"/>
              </a:rPr>
              <a:t>              The work you've done so far is unstable</a:t>
            </a:r>
            <a:endParaRPr lang="en-NZ" altLang="en-GB" sz="2200" i="1">
              <a:solidFill>
                <a:schemeClr val="bg1"/>
              </a:solidFill>
            </a:endParaRPr>
          </a:p>
          <a:p>
            <a:r>
              <a:rPr lang="en-NZ" altLang="en-GB" sz="2500">
                <a:solidFill>
                  <a:schemeClr val="bg1"/>
                </a:solidFill>
              </a:rPr>
              <a:t>      </a:t>
            </a:r>
            <a:r>
              <a:rPr lang="en-NZ" altLang="en-GB" sz="2400">
                <a:solidFill>
                  <a:schemeClr val="bg1"/>
                </a:solidFill>
              </a:rPr>
              <a:t>v. Physical harm &amp; sewing of confusion (4:8)</a:t>
            </a:r>
            <a:endParaRPr lang="en-NZ" altLang="en-GB" sz="2400">
              <a:solidFill>
                <a:schemeClr val="bg1"/>
              </a:solidFill>
            </a:endParaRPr>
          </a:p>
          <a:p>
            <a:r>
              <a:rPr lang="en-NZ" altLang="en-GB" sz="2400">
                <a:solidFill>
                  <a:schemeClr val="bg1"/>
                </a:solidFill>
              </a:rPr>
              <a:t>      vi. Death threats that include family members (4:11-13)</a:t>
            </a:r>
            <a:endParaRPr lang="en-NZ" altLang="en-GB" sz="2400">
              <a:solidFill>
                <a:schemeClr val="bg1"/>
              </a:solidFill>
            </a:endParaRPr>
          </a:p>
          <a:p>
            <a:r>
              <a:rPr lang="en-NZ" altLang="en-GB" sz="2400">
                <a:solidFill>
                  <a:schemeClr val="bg1"/>
                </a:solidFill>
              </a:rPr>
              <a:t>      vii. Ongoing attacks to slow the work, tire the workers &amp; lower morale (4:16-18)</a:t>
            </a:r>
            <a:endParaRPr lang="en-NZ" altLang="en-GB" sz="2400">
              <a:solidFill>
                <a:schemeClr val="bg1"/>
              </a:solidFill>
            </a:endParaRPr>
          </a:p>
          <a:p>
            <a:pPr>
              <a:lnSpc>
                <a:spcPct val="90000"/>
              </a:lnSpc>
            </a:pPr>
            <a:r>
              <a:rPr lang="en-NZ" altLang="en-GB" sz="2400">
                <a:solidFill>
                  <a:schemeClr val="bg1"/>
                </a:solidFill>
              </a:rPr>
              <a:t>      ix. Targeting vulnerable areas (4:19-20)</a:t>
            </a:r>
            <a:endParaRPr lang="en-NZ" altLang="en-GB" sz="2400">
              <a:solidFill>
                <a:schemeClr val="bg1"/>
              </a:solidFill>
            </a:endParaRPr>
          </a:p>
          <a:p>
            <a:pPr>
              <a:lnSpc>
                <a:spcPct val="90000"/>
              </a:lnSpc>
            </a:pPr>
            <a:r>
              <a:rPr lang="en-NZ" altLang="en-GB" sz="2400">
                <a:solidFill>
                  <a:schemeClr val="bg1"/>
                </a:solidFill>
              </a:rPr>
              <a:t>      x. Keeping them constantly on edge, unable to relax (4:21-23)</a:t>
            </a:r>
            <a:endParaRPr lang="en-NZ" altLang="en-GB" sz="2600">
              <a:solidFill>
                <a:schemeClr val="bg1"/>
              </a:solidFill>
            </a:endParaRPr>
          </a:p>
        </p:txBody>
      </p:sp>
      <p:pic>
        <p:nvPicPr>
          <p:cNvPr id="7" name="Picture 6"/>
          <p:cNvPicPr>
            <a:picLocks noChangeAspect="1"/>
          </p:cNvPicPr>
          <p:nvPr/>
        </p:nvPicPr>
        <p:blipFill>
          <a:blip r:embed="rId1"/>
          <a:srcRect l="30170" t="7035" r="26732" b="62681"/>
          <a:stretch>
            <a:fillRect/>
          </a:stretch>
        </p:blipFill>
        <p:spPr>
          <a:xfrm>
            <a:off x="9299575" y="-1336675"/>
            <a:ext cx="2816225" cy="1113155"/>
          </a:xfrm>
          <a:prstGeom prst="rect">
            <a:avLst/>
          </a:prstGeom>
        </p:spPr>
      </p:pic>
      <p:pic>
        <p:nvPicPr>
          <p:cNvPr id="9" name="Content Placeholder 8"/>
          <p:cNvPicPr>
            <a:picLocks noChangeAspect="1"/>
          </p:cNvPicPr>
          <p:nvPr>
            <p:ph idx="1"/>
          </p:nvPr>
        </p:nvPicPr>
        <p:blipFill>
          <a:blip r:embed="rId2"/>
          <a:srcRect l="20684" t="1809" r="16048" b="20823"/>
          <a:stretch>
            <a:fillRect/>
          </a:stretch>
        </p:blipFill>
        <p:spPr>
          <a:xfrm>
            <a:off x="9264015" y="-635"/>
            <a:ext cx="2917825" cy="2007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2" end="1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xEl>
                                              <p:pRg st="14" end="1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15" end="1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xEl>
                                              <p:pRg st="16" end="1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
                                            <p:txEl>
                                              <p:pRg st="17" end="17"/>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 Box 3"/>
          <p:cNvSpPr txBox="1"/>
          <p:nvPr/>
        </p:nvSpPr>
        <p:spPr>
          <a:xfrm>
            <a:off x="88900" y="-97790"/>
            <a:ext cx="11222990" cy="921385"/>
          </a:xfrm>
          <a:prstGeom prst="rect">
            <a:avLst/>
          </a:prstGeom>
          <a:noFill/>
        </p:spPr>
        <p:txBody>
          <a:bodyPr wrap="square" rtlCol="0">
            <a:spAutoFit/>
          </a:bodyPr>
          <a:p>
            <a:r>
              <a:rPr lang="en-NZ" altLang="en-GB" sz="5400" b="1">
                <a:solidFill>
                  <a:schemeClr val="bg1"/>
                </a:solidFill>
              </a:rPr>
              <a:t>Solutions...</a:t>
            </a:r>
            <a:endParaRPr lang="en-NZ" altLang="en-GB" sz="5400" b="1">
              <a:solidFill>
                <a:schemeClr val="bg1"/>
              </a:solidFill>
            </a:endParaRPr>
          </a:p>
        </p:txBody>
      </p:sp>
      <p:sp>
        <p:nvSpPr>
          <p:cNvPr id="2" name="Text Box 1"/>
          <p:cNvSpPr txBox="1"/>
          <p:nvPr/>
        </p:nvSpPr>
        <p:spPr>
          <a:xfrm>
            <a:off x="1123950" y="3272155"/>
            <a:ext cx="3392170" cy="921385"/>
          </a:xfrm>
          <a:prstGeom prst="rect">
            <a:avLst/>
          </a:prstGeom>
          <a:noFill/>
        </p:spPr>
        <p:txBody>
          <a:bodyPr wrap="square" rtlCol="0">
            <a:spAutoFit/>
          </a:bodyPr>
          <a:p>
            <a:r>
              <a:rPr lang="en-NZ" altLang="en-GB" sz="5400" b="1">
                <a:solidFill>
                  <a:schemeClr val="accent6">
                    <a:lumMod val="60000"/>
                    <a:lumOff val="40000"/>
                  </a:schemeClr>
                </a:solidFill>
                <a:latin typeface="Arial Narrow" charset="0"/>
                <a:cs typeface="+mn-ea"/>
              </a:rPr>
              <a:t>Prayer </a:t>
            </a:r>
            <a:r>
              <a:rPr lang="en-NZ" altLang="en-GB" sz="2400" b="1">
                <a:solidFill>
                  <a:schemeClr val="accent6">
                    <a:lumMod val="60000"/>
                    <a:lumOff val="40000"/>
                  </a:schemeClr>
                </a:solidFill>
                <a:latin typeface="Arial Narrow" charset="0"/>
                <a:cs typeface="+mn-ea"/>
              </a:rPr>
              <a:t>(v4,9)</a:t>
            </a:r>
            <a:r>
              <a:rPr lang="en-NZ" altLang="en-GB" sz="5400" b="1">
                <a:solidFill>
                  <a:schemeClr val="accent6">
                    <a:lumMod val="60000"/>
                    <a:lumOff val="40000"/>
                  </a:schemeClr>
                </a:solidFill>
                <a:latin typeface="Arial Narrow" charset="0"/>
                <a:cs typeface="+mn-ea"/>
              </a:rPr>
              <a:t> │  </a:t>
            </a:r>
            <a:endParaRPr lang="en-NZ" altLang="en-GB" sz="5400" b="1">
              <a:solidFill>
                <a:schemeClr val="accent6">
                  <a:lumMod val="60000"/>
                  <a:lumOff val="40000"/>
                </a:schemeClr>
              </a:solidFill>
              <a:latin typeface="Arial Narrow" charset="0"/>
              <a:cs typeface="+mn-ea"/>
            </a:endParaRPr>
          </a:p>
        </p:txBody>
      </p:sp>
      <p:sp>
        <p:nvSpPr>
          <p:cNvPr id="3" name="Text Box 2"/>
          <p:cNvSpPr txBox="1"/>
          <p:nvPr/>
        </p:nvSpPr>
        <p:spPr>
          <a:xfrm>
            <a:off x="4467225" y="3292475"/>
            <a:ext cx="3282315" cy="921385"/>
          </a:xfrm>
          <a:prstGeom prst="rect">
            <a:avLst/>
          </a:prstGeom>
          <a:noFill/>
        </p:spPr>
        <p:txBody>
          <a:bodyPr wrap="square" rtlCol="0">
            <a:spAutoFit/>
          </a:bodyPr>
          <a:p>
            <a:r>
              <a:rPr lang="en-NZ" altLang="en-GB" sz="5400" b="1">
                <a:solidFill>
                  <a:schemeClr val="accent6">
                    <a:lumMod val="60000"/>
                    <a:lumOff val="40000"/>
                  </a:schemeClr>
                </a:solidFill>
                <a:latin typeface="Arial Narrow" charset="0"/>
                <a:cs typeface="+mn-ea"/>
              </a:rPr>
              <a:t>Unity </a:t>
            </a:r>
            <a:r>
              <a:rPr lang="en-NZ" altLang="en-GB" sz="2400" b="1">
                <a:solidFill>
                  <a:schemeClr val="accent6">
                    <a:lumMod val="60000"/>
                    <a:lumOff val="40000"/>
                  </a:schemeClr>
                </a:solidFill>
                <a:latin typeface="Arial Narrow" charset="0"/>
                <a:cs typeface="+mn-ea"/>
              </a:rPr>
              <a:t>(v14-23)</a:t>
            </a:r>
            <a:r>
              <a:rPr lang="en-NZ" altLang="en-GB" sz="5400" b="1">
                <a:solidFill>
                  <a:schemeClr val="accent6">
                    <a:lumMod val="60000"/>
                    <a:lumOff val="40000"/>
                  </a:schemeClr>
                </a:solidFill>
                <a:latin typeface="Arial Narrow" charset="0"/>
                <a:cs typeface="+mn-ea"/>
                <a:sym typeface="+mn-ea"/>
              </a:rPr>
              <a:t>│</a:t>
            </a:r>
            <a:endParaRPr lang="en-NZ" altLang="en-GB" sz="5400" b="1">
              <a:solidFill>
                <a:schemeClr val="accent6"/>
              </a:solidFill>
              <a:latin typeface="Arial Narrow" charset="0"/>
              <a:cs typeface="Arial" charset="0"/>
              <a:sym typeface="+mn-ea"/>
            </a:endParaRPr>
          </a:p>
        </p:txBody>
      </p:sp>
      <p:sp>
        <p:nvSpPr>
          <p:cNvPr id="5" name="Text Box 4"/>
          <p:cNvSpPr txBox="1"/>
          <p:nvPr/>
        </p:nvSpPr>
        <p:spPr>
          <a:xfrm>
            <a:off x="7483475" y="3322955"/>
            <a:ext cx="3876040" cy="914400"/>
          </a:xfrm>
          <a:prstGeom prst="rect">
            <a:avLst/>
          </a:prstGeom>
          <a:noFill/>
        </p:spPr>
        <p:txBody>
          <a:bodyPr wrap="square" rtlCol="0">
            <a:spAutoFit/>
          </a:bodyPr>
          <a:p>
            <a:pPr algn="l"/>
            <a:r>
              <a:rPr lang="en-NZ" altLang="en-GB" sz="5400" b="1">
                <a:solidFill>
                  <a:schemeClr val="accent6">
                    <a:lumMod val="60000"/>
                    <a:lumOff val="40000"/>
                  </a:schemeClr>
                </a:solidFill>
                <a:latin typeface="Arial Narrow" charset="0"/>
                <a:cs typeface="+mn-ea"/>
              </a:rPr>
              <a:t>Sacrifice </a:t>
            </a:r>
            <a:r>
              <a:rPr lang="en-NZ" altLang="en-GB" sz="2400" b="1">
                <a:solidFill>
                  <a:schemeClr val="accent6">
                    <a:lumMod val="60000"/>
                    <a:lumOff val="40000"/>
                  </a:schemeClr>
                </a:solidFill>
                <a:latin typeface="Arial Narrow" charset="0"/>
                <a:cs typeface="+mn-ea"/>
              </a:rPr>
              <a:t>(v21)</a:t>
            </a:r>
            <a:endParaRPr lang="en-NZ" altLang="en-GB" sz="2400" b="1">
              <a:solidFill>
                <a:schemeClr val="accent6">
                  <a:lumMod val="60000"/>
                  <a:lumOff val="40000"/>
                </a:schemeClr>
              </a:solidFill>
              <a:latin typeface="Arial Narrow" charset="0"/>
              <a:cs typeface="+mn-ea"/>
            </a:endParaRPr>
          </a:p>
        </p:txBody>
      </p:sp>
      <p:pic>
        <p:nvPicPr>
          <p:cNvPr id="9" name="Content Placeholder 8"/>
          <p:cNvPicPr>
            <a:picLocks noChangeAspect="1"/>
          </p:cNvPicPr>
          <p:nvPr>
            <p:ph idx="1"/>
          </p:nvPr>
        </p:nvPicPr>
        <p:blipFill>
          <a:blip r:embed="rId1"/>
          <a:srcRect l="20684" t="1809" r="16048" b="20823"/>
          <a:stretch>
            <a:fillRect/>
          </a:stretch>
        </p:blipFill>
        <p:spPr>
          <a:xfrm>
            <a:off x="9264015" y="-635"/>
            <a:ext cx="2917825" cy="2007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2071</Words>
  <Application>WPS Presentation</Application>
  <PresentationFormat>Widescreen</PresentationFormat>
  <Paragraphs>65</Paragraphs>
  <Slides>7</Slides>
  <Notes>0</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1_Office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WPP Presentation</dc:title>
  <dc:creator>Steve Worsley</dc:creator>
  <cp:lastModifiedBy>Steve Worsley</cp:lastModifiedBy>
  <cp:revision>56</cp:revision>
  <dcterms:created xsi:type="dcterms:W3CDTF">2016-04-11T03:10:00Z</dcterms:created>
  <dcterms:modified xsi:type="dcterms:W3CDTF">2017-02-18T07:54:16Z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2057-10.1.0.5507</vt:lpwstr>
  </property>
</Properties>
</file>